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8" r:id="rId3"/>
    <p:sldId id="265" r:id="rId4"/>
    <p:sldId id="260" r:id="rId5"/>
    <p:sldId id="267" r:id="rId6"/>
    <p:sldId id="269" r:id="rId7"/>
    <p:sldId id="275" r:id="rId8"/>
    <p:sldId id="276" r:id="rId9"/>
    <p:sldId id="280" r:id="rId10"/>
    <p:sldId id="262" r:id="rId11"/>
    <p:sldId id="266" r:id="rId12"/>
    <p:sldId id="273" r:id="rId13"/>
    <p:sldId id="274" r:id="rId14"/>
    <p:sldId id="292" r:id="rId15"/>
    <p:sldId id="279" r:id="rId16"/>
    <p:sldId id="278" r:id="rId17"/>
    <p:sldId id="281" r:id="rId18"/>
    <p:sldId id="293" r:id="rId19"/>
    <p:sldId id="286" r:id="rId20"/>
    <p:sldId id="282" r:id="rId21"/>
    <p:sldId id="283" r:id="rId22"/>
    <p:sldId id="284" r:id="rId23"/>
    <p:sldId id="285" r:id="rId24"/>
    <p:sldId id="288" r:id="rId25"/>
    <p:sldId id="287" r:id="rId26"/>
    <p:sldId id="290" r:id="rId27"/>
    <p:sldId id="289" r:id="rId28"/>
    <p:sldId id="291" r:id="rId29"/>
  </p:sldIdLst>
  <p:sldSz cx="9144000" cy="6858000" type="screen4x3"/>
  <p:notesSz cx="6858000" cy="9144000"/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6A200"/>
    <a:srgbClr val="C0BB00"/>
    <a:srgbClr val="C2CE84"/>
    <a:srgbClr val="808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8" d="100"/>
          <a:sy n="88" d="100"/>
        </p:scale>
        <p:origin x="-96" y="-4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PT" smtClean="0"/>
              <a:t>Faça clique para editar o estilo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74A38-0F19-4402-BE4D-1C45F349FFD1}" type="datetimeFigureOut">
              <a:rPr lang="pt-PT" smtClean="0"/>
              <a:pPr/>
              <a:t>01-09-2014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E8777-BC35-41BB-B2BA-A80130447692}" type="slidenum">
              <a:rPr lang="pt-PT" smtClean="0"/>
              <a:pPr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74A38-0F19-4402-BE4D-1C45F349FFD1}" type="datetimeFigureOut">
              <a:rPr lang="pt-PT" smtClean="0"/>
              <a:pPr/>
              <a:t>01-09-2014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E8777-BC35-41BB-B2BA-A80130447692}" type="slidenum">
              <a:rPr lang="pt-PT" smtClean="0"/>
              <a:pPr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74A38-0F19-4402-BE4D-1C45F349FFD1}" type="datetimeFigureOut">
              <a:rPr lang="pt-PT" smtClean="0"/>
              <a:pPr/>
              <a:t>01-09-2014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E8777-BC35-41BB-B2BA-A80130447692}" type="slidenum">
              <a:rPr lang="pt-PT" smtClean="0"/>
              <a:pPr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c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74A38-0F19-4402-BE4D-1C45F349FFD1}" type="datetimeFigureOut">
              <a:rPr lang="pt-PT" smtClean="0"/>
              <a:pPr/>
              <a:t>01-09-2014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E8777-BC35-41BB-B2BA-A80130447692}" type="slidenum">
              <a:rPr lang="pt-PT" smtClean="0"/>
              <a:pPr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74A38-0F19-4402-BE4D-1C45F349FFD1}" type="datetimeFigureOut">
              <a:rPr lang="pt-PT" smtClean="0"/>
              <a:pPr/>
              <a:t>01-09-2014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E8777-BC35-41BB-B2BA-A80130447692}" type="slidenum">
              <a:rPr lang="pt-PT" smtClean="0"/>
              <a:pPr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74A38-0F19-4402-BE4D-1C45F349FFD1}" type="datetimeFigureOut">
              <a:rPr lang="pt-PT" smtClean="0"/>
              <a:pPr/>
              <a:t>01-09-2014</a:t>
            </a:fld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E8777-BC35-41BB-B2BA-A80130447692}" type="slidenum">
              <a:rPr lang="pt-PT" smtClean="0"/>
              <a:pPr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5" name="Marcador de Posição do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6" name="Marcador de Posição de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7" name="Marcador de Posição d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74A38-0F19-4402-BE4D-1C45F349FFD1}" type="datetimeFigureOut">
              <a:rPr lang="pt-PT" smtClean="0"/>
              <a:pPr/>
              <a:t>01-09-2014</a:t>
            </a:fld>
            <a:endParaRPr lang="pt-PT"/>
          </a:p>
        </p:txBody>
      </p:sp>
      <p:sp>
        <p:nvSpPr>
          <p:cNvPr id="8" name="Marcador de Posição do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9" name="Marcador de Posição do Número do Diapositivo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E8777-BC35-41BB-B2BA-A80130447692}" type="slidenum">
              <a:rPr lang="pt-PT" smtClean="0"/>
              <a:pPr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74A38-0F19-4402-BE4D-1C45F349FFD1}" type="datetimeFigureOut">
              <a:rPr lang="pt-PT" smtClean="0"/>
              <a:pPr/>
              <a:t>01-09-2014</a:t>
            </a:fld>
            <a:endParaRPr lang="pt-PT"/>
          </a:p>
        </p:txBody>
      </p:sp>
      <p:sp>
        <p:nvSpPr>
          <p:cNvPr id="4" name="Marcador de Posição do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Marcador de Posição do Número do Diapositivo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E8777-BC35-41BB-B2BA-A80130447692}" type="slidenum">
              <a:rPr lang="pt-PT" smtClean="0"/>
              <a:pPr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74A38-0F19-4402-BE4D-1C45F349FFD1}" type="datetimeFigureOut">
              <a:rPr lang="pt-PT" smtClean="0"/>
              <a:pPr/>
              <a:t>01-09-2014</a:t>
            </a:fld>
            <a:endParaRPr lang="pt-PT"/>
          </a:p>
        </p:txBody>
      </p:sp>
      <p:sp>
        <p:nvSpPr>
          <p:cNvPr id="3" name="Marcador de Posição do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E8777-BC35-41BB-B2BA-A80130447692}" type="slidenum">
              <a:rPr lang="pt-PT" smtClean="0"/>
              <a:pPr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74A38-0F19-4402-BE4D-1C45F349FFD1}" type="datetimeFigureOut">
              <a:rPr lang="pt-PT" smtClean="0"/>
              <a:pPr/>
              <a:t>01-09-2014</a:t>
            </a:fld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E8777-BC35-41BB-B2BA-A80130447692}" type="slidenum">
              <a:rPr lang="pt-PT" smtClean="0"/>
              <a:pPr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PT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74A38-0F19-4402-BE4D-1C45F349FFD1}" type="datetimeFigureOut">
              <a:rPr lang="pt-PT" smtClean="0"/>
              <a:pPr/>
              <a:t>01-09-2014</a:t>
            </a:fld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8E8777-BC35-41BB-B2BA-A80130447692}" type="slidenum">
              <a:rPr lang="pt-PT" smtClean="0"/>
              <a:pPr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874A38-0F19-4402-BE4D-1C45F349FFD1}" type="datetimeFigureOut">
              <a:rPr lang="pt-PT" smtClean="0"/>
              <a:pPr/>
              <a:t>01-09-2014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8E8777-BC35-41BB-B2BA-A80130447692}" type="slidenum">
              <a:rPr lang="pt-PT" smtClean="0"/>
              <a:pPr/>
              <a:t>‹nº›</a:t>
            </a:fld>
            <a:endParaRPr lang="pt-P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3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7" Type="http://schemas.openxmlformats.org/officeDocument/2006/relationships/image" Target="../media/image4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5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3568" y="2564904"/>
            <a:ext cx="7772400" cy="1470025"/>
          </a:xfrm>
        </p:spPr>
        <p:txBody>
          <a:bodyPr/>
          <a:lstStyle/>
          <a:p>
            <a:r>
              <a:rPr lang="pt-PT" b="1" dirty="0" smtClean="0"/>
              <a:t>Agricultura biológica</a:t>
            </a:r>
            <a:endParaRPr lang="pt-PT" b="1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0" y="3861048"/>
            <a:ext cx="9144000" cy="1752600"/>
          </a:xfrm>
        </p:spPr>
        <p:txBody>
          <a:bodyPr>
            <a:normAutofit/>
          </a:bodyPr>
          <a:lstStyle/>
          <a:p>
            <a:r>
              <a:rPr lang="pt-PT" sz="4000" dirty="0" smtClean="0"/>
              <a:t>Certificar e diversificar para comercializar</a:t>
            </a:r>
            <a:endParaRPr lang="pt-PT" sz="4000" dirty="0"/>
          </a:p>
        </p:txBody>
      </p:sp>
      <p:pic>
        <p:nvPicPr>
          <p:cNvPr id="13" name="Imagem 12" descr="PhotoHandler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23728" y="548680"/>
            <a:ext cx="4327935" cy="1523047"/>
          </a:xfrm>
          <a:prstGeom prst="rect">
            <a:avLst/>
          </a:prstGeom>
        </p:spPr>
      </p:pic>
      <p:pic>
        <p:nvPicPr>
          <p:cNvPr id="16" name="Imagem 15" descr="rodape trator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5229200"/>
            <a:ext cx="9144000" cy="1695697"/>
          </a:xfrm>
          <a:prstGeom prst="rect">
            <a:avLst/>
          </a:prstGeom>
        </p:spPr>
      </p:pic>
      <p:sp>
        <p:nvSpPr>
          <p:cNvPr id="17" name="CaixaDeTexto 16"/>
          <p:cNvSpPr txBox="1"/>
          <p:nvPr/>
        </p:nvSpPr>
        <p:spPr>
          <a:xfrm>
            <a:off x="107504" y="6165304"/>
            <a:ext cx="69127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smtClean="0">
                <a:solidFill>
                  <a:schemeClr val="bg2">
                    <a:lumMod val="75000"/>
                  </a:schemeClr>
                </a:solidFill>
              </a:rPr>
              <a:t>Seminário “Novas oportunidades para a agricultura” </a:t>
            </a:r>
          </a:p>
          <a:p>
            <a:r>
              <a:rPr lang="pt-PT" dirty="0" smtClean="0">
                <a:solidFill>
                  <a:schemeClr val="bg1"/>
                </a:solidFill>
              </a:rPr>
              <a:t>1 </a:t>
            </a:r>
            <a:r>
              <a:rPr lang="pt-PT" dirty="0" smtClean="0">
                <a:solidFill>
                  <a:schemeClr val="bg1"/>
                </a:solidFill>
              </a:rPr>
              <a:t>de Setembro de 2014</a:t>
            </a:r>
            <a:endParaRPr lang="pt-PT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ângulo 13"/>
          <p:cNvSpPr/>
          <p:nvPr/>
        </p:nvSpPr>
        <p:spPr>
          <a:xfrm>
            <a:off x="0" y="6309320"/>
            <a:ext cx="9144000" cy="54868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 l="10631" t="42081" r="11998" b="26911"/>
          <a:stretch>
            <a:fillRect/>
          </a:stretch>
        </p:blipFill>
        <p:spPr bwMode="auto">
          <a:xfrm>
            <a:off x="35496" y="1916832"/>
            <a:ext cx="9108504" cy="29202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0" name="Picture 2" descr="Bem vindo"/>
          <p:cNvPicPr>
            <a:picLocks noChangeAspect="1" noChangeArrowheads="1"/>
          </p:cNvPicPr>
          <p:nvPr/>
        </p:nvPicPr>
        <p:blipFill>
          <a:blip r:embed="rId3" cstate="print"/>
          <a:srcRect r="85235"/>
          <a:stretch>
            <a:fillRect/>
          </a:stretch>
        </p:blipFill>
        <p:spPr bwMode="auto">
          <a:xfrm>
            <a:off x="2843808" y="974625"/>
            <a:ext cx="419211" cy="510159"/>
          </a:xfrm>
          <a:prstGeom prst="rect">
            <a:avLst/>
          </a:prstGeom>
          <a:noFill/>
        </p:spPr>
      </p:pic>
      <p:pic>
        <p:nvPicPr>
          <p:cNvPr id="10" name="Picture 2" descr="Bem vindo"/>
          <p:cNvPicPr>
            <a:picLocks noChangeAspect="1" noChangeArrowheads="1"/>
          </p:cNvPicPr>
          <p:nvPr/>
        </p:nvPicPr>
        <p:blipFill>
          <a:blip r:embed="rId3" cstate="print"/>
          <a:srcRect r="85235"/>
          <a:stretch>
            <a:fillRect/>
          </a:stretch>
        </p:blipFill>
        <p:spPr bwMode="auto">
          <a:xfrm>
            <a:off x="5592949" y="980728"/>
            <a:ext cx="419211" cy="510159"/>
          </a:xfrm>
          <a:prstGeom prst="rect">
            <a:avLst/>
          </a:prstGeom>
          <a:noFill/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 cstate="print"/>
          <a:srcRect l="49021" t="24441" r="35623" b="68176"/>
          <a:stretch>
            <a:fillRect/>
          </a:stretch>
        </p:blipFill>
        <p:spPr bwMode="auto">
          <a:xfrm>
            <a:off x="3491880" y="836712"/>
            <a:ext cx="1872208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ângulo 13"/>
          <p:cNvSpPr/>
          <p:nvPr/>
        </p:nvSpPr>
        <p:spPr>
          <a:xfrm>
            <a:off x="0" y="6309320"/>
            <a:ext cx="9144000" cy="54868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cxnSp>
        <p:nvCxnSpPr>
          <p:cNvPr id="6" name="Conexão recta 5"/>
          <p:cNvCxnSpPr/>
          <p:nvPr/>
        </p:nvCxnSpPr>
        <p:spPr>
          <a:xfrm>
            <a:off x="216000" y="980728"/>
            <a:ext cx="8712000" cy="0"/>
          </a:xfrm>
          <a:prstGeom prst="line">
            <a:avLst/>
          </a:prstGeom>
          <a:ln w="19050">
            <a:solidFill>
              <a:srgbClr val="C0BB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ixaDeTexto 7"/>
          <p:cNvSpPr txBox="1"/>
          <p:nvPr/>
        </p:nvSpPr>
        <p:spPr>
          <a:xfrm>
            <a:off x="179512" y="116632"/>
            <a:ext cx="35283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5400" b="1" dirty="0" smtClean="0">
                <a:solidFill>
                  <a:srgbClr val="C0BB00"/>
                </a:solidFill>
                <a:latin typeface="Brain Flower" pitchFamily="2" charset="0"/>
              </a:rPr>
              <a:t>revenda</a:t>
            </a:r>
            <a:endParaRPr lang="pt-PT" sz="5400" b="1" dirty="0">
              <a:solidFill>
                <a:srgbClr val="C0BB00"/>
              </a:solidFill>
              <a:latin typeface="Brain Flower" pitchFamily="2" charset="0"/>
            </a:endParaRPr>
          </a:p>
        </p:txBody>
      </p:sp>
      <p:sp>
        <p:nvSpPr>
          <p:cNvPr id="9" name="Marcador de Posição de Conteúdo 8"/>
          <p:cNvSpPr>
            <a:spLocks noGrp="1"/>
          </p:cNvSpPr>
          <p:nvPr>
            <p:ph idx="1"/>
          </p:nvPr>
        </p:nvSpPr>
        <p:spPr>
          <a:xfrm>
            <a:off x="539552" y="1340768"/>
            <a:ext cx="3456384" cy="1296143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pt-PT" sz="4400" b="1" dirty="0" smtClean="0"/>
              <a:t>Marca forte</a:t>
            </a:r>
          </a:p>
        </p:txBody>
      </p:sp>
      <p:pic>
        <p:nvPicPr>
          <p:cNvPr id="12" name="Imagem 11" descr="setas 1.jpg"/>
          <p:cNvPicPr>
            <a:picLocks noChangeAspect="1"/>
          </p:cNvPicPr>
          <p:nvPr/>
        </p:nvPicPr>
        <p:blipFill>
          <a:blip r:embed="rId2" cstate="print">
            <a:biLevel thresh="50000"/>
          </a:blip>
          <a:srcRect l="14977" b="-42058"/>
          <a:stretch>
            <a:fillRect/>
          </a:stretch>
        </p:blipFill>
        <p:spPr>
          <a:xfrm rot="5068588">
            <a:off x="1102589" y="2268895"/>
            <a:ext cx="680857" cy="447328"/>
          </a:xfrm>
          <a:prstGeom prst="rect">
            <a:avLst/>
          </a:prstGeom>
        </p:spPr>
      </p:pic>
      <p:sp>
        <p:nvSpPr>
          <p:cNvPr id="10" name="Marcador de Posição de Conteúdo 8"/>
          <p:cNvSpPr txBox="1">
            <a:spLocks/>
          </p:cNvSpPr>
          <p:nvPr/>
        </p:nvSpPr>
        <p:spPr>
          <a:xfrm>
            <a:off x="1763688" y="2492896"/>
            <a:ext cx="6408712" cy="7920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pt-PT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Consumidor </a:t>
            </a:r>
            <a:r>
              <a:rPr kumimoji="0" lang="pt-PT" sz="3200" b="0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procura</a:t>
            </a:r>
            <a:r>
              <a:rPr kumimoji="0" lang="pt-PT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produtos</a:t>
            </a:r>
          </a:p>
        </p:txBody>
      </p:sp>
      <p:pic>
        <p:nvPicPr>
          <p:cNvPr id="11" name="Imagem 10" descr="PhotoHandler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16216" y="116632"/>
            <a:ext cx="2311711" cy="813516"/>
          </a:xfrm>
          <a:prstGeom prst="rect">
            <a:avLst/>
          </a:prstGeom>
        </p:spPr>
      </p:pic>
      <p:sp>
        <p:nvSpPr>
          <p:cNvPr id="13" name="Marcador de Posição de Conteúdo 8"/>
          <p:cNvSpPr txBox="1">
            <a:spLocks/>
          </p:cNvSpPr>
          <p:nvPr/>
        </p:nvSpPr>
        <p:spPr>
          <a:xfrm>
            <a:off x="3779912" y="3933056"/>
            <a:ext cx="4536504" cy="129614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pt-PT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Somos </a:t>
            </a:r>
            <a:r>
              <a:rPr lang="pt-PT" sz="3200" dirty="0" smtClean="0"/>
              <a:t>desejados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pt-PT" sz="3200" dirty="0" smtClean="0"/>
              <a:t>e dificilmente </a:t>
            </a:r>
            <a:r>
              <a:rPr lang="pt-PT" sz="3200" dirty="0" err="1" smtClean="0"/>
              <a:t>sub</a:t>
            </a:r>
            <a:r>
              <a:rPr kumimoji="0" lang="pt-PT" sz="32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stituíveis</a:t>
            </a:r>
            <a:r>
              <a:rPr kumimoji="0" lang="pt-PT" sz="32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!</a:t>
            </a:r>
            <a:endParaRPr kumimoji="0" lang="pt-PT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7" name="Imagem 16" descr="setas 1.jpg"/>
          <p:cNvPicPr>
            <a:picLocks noChangeAspect="1"/>
          </p:cNvPicPr>
          <p:nvPr/>
        </p:nvPicPr>
        <p:blipFill>
          <a:blip r:embed="rId2" cstate="print">
            <a:biLevel thresh="50000"/>
          </a:blip>
          <a:srcRect l="44336" b="-42058"/>
          <a:stretch>
            <a:fillRect/>
          </a:stretch>
        </p:blipFill>
        <p:spPr>
          <a:xfrm rot="5400000">
            <a:off x="4123563" y="3178958"/>
            <a:ext cx="742480" cy="592840"/>
          </a:xfrm>
          <a:prstGeom prst="rect">
            <a:avLst/>
          </a:prstGeom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 cstate="print"/>
          <a:srcRect l="20081" t="18457" r="66335" b="74899"/>
          <a:stretch>
            <a:fillRect/>
          </a:stretch>
        </p:blipFill>
        <p:spPr bwMode="auto">
          <a:xfrm>
            <a:off x="179512" y="260648"/>
            <a:ext cx="1656184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4" cstate="print"/>
          <a:srcRect l="20081" t="72261" r="5801" b="21094"/>
          <a:stretch>
            <a:fillRect/>
          </a:stretch>
        </p:blipFill>
        <p:spPr bwMode="auto">
          <a:xfrm>
            <a:off x="0" y="5445224"/>
            <a:ext cx="9036496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ângulo 13"/>
          <p:cNvSpPr/>
          <p:nvPr/>
        </p:nvSpPr>
        <p:spPr>
          <a:xfrm>
            <a:off x="0" y="6309320"/>
            <a:ext cx="9144000" cy="54868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cxnSp>
        <p:nvCxnSpPr>
          <p:cNvPr id="6" name="Conexão recta 5"/>
          <p:cNvCxnSpPr/>
          <p:nvPr/>
        </p:nvCxnSpPr>
        <p:spPr>
          <a:xfrm>
            <a:off x="216000" y="980728"/>
            <a:ext cx="8712000" cy="0"/>
          </a:xfrm>
          <a:prstGeom prst="line">
            <a:avLst/>
          </a:prstGeom>
          <a:ln w="19050">
            <a:solidFill>
              <a:srgbClr val="C0BB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Imagem 10" descr="PhotoHandler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516216" y="116632"/>
            <a:ext cx="2311711" cy="813516"/>
          </a:xfrm>
          <a:prstGeom prst="rect">
            <a:avLst/>
          </a:prstGeom>
        </p:spPr>
      </p:pic>
      <p:pic>
        <p:nvPicPr>
          <p:cNvPr id="21" name="Marcador de Posição de Conteúdo 20" descr="Cascais Shoping 1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554691" y="1279301"/>
            <a:ext cx="6034617" cy="4525963"/>
          </a:xfr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 l="20081" t="18457" r="66335" b="74899"/>
          <a:stretch>
            <a:fillRect/>
          </a:stretch>
        </p:blipFill>
        <p:spPr bwMode="auto">
          <a:xfrm>
            <a:off x="179512" y="260648"/>
            <a:ext cx="1656184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ângulo 13"/>
          <p:cNvSpPr/>
          <p:nvPr/>
        </p:nvSpPr>
        <p:spPr>
          <a:xfrm>
            <a:off x="0" y="6309320"/>
            <a:ext cx="9144000" cy="54868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cxnSp>
        <p:nvCxnSpPr>
          <p:cNvPr id="6" name="Conexão recta 5"/>
          <p:cNvCxnSpPr/>
          <p:nvPr/>
        </p:nvCxnSpPr>
        <p:spPr>
          <a:xfrm>
            <a:off x="216000" y="980728"/>
            <a:ext cx="8712000" cy="0"/>
          </a:xfrm>
          <a:prstGeom prst="line">
            <a:avLst/>
          </a:prstGeom>
          <a:ln w="19050">
            <a:solidFill>
              <a:srgbClr val="C0BB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Imagem 10" descr="PhotoHandler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516216" y="116632"/>
            <a:ext cx="2311711" cy="813516"/>
          </a:xfrm>
          <a:prstGeom prst="rect">
            <a:avLst/>
          </a:prstGeom>
        </p:spPr>
      </p:pic>
      <p:pic>
        <p:nvPicPr>
          <p:cNvPr id="9" name="Marcador de Posição de Conteúdo 8" descr="amoreiras 1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547664" y="1412776"/>
            <a:ext cx="6034617" cy="4525963"/>
          </a:xfr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 l="20081" t="18457" r="66335" b="74899"/>
          <a:stretch>
            <a:fillRect/>
          </a:stretch>
        </p:blipFill>
        <p:spPr bwMode="auto">
          <a:xfrm>
            <a:off x="251520" y="260648"/>
            <a:ext cx="1656184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ângulo 13"/>
          <p:cNvSpPr/>
          <p:nvPr/>
        </p:nvSpPr>
        <p:spPr>
          <a:xfrm>
            <a:off x="0" y="6309320"/>
            <a:ext cx="9144000" cy="54868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cxnSp>
        <p:nvCxnSpPr>
          <p:cNvPr id="6" name="Conexão recta 5"/>
          <p:cNvCxnSpPr/>
          <p:nvPr/>
        </p:nvCxnSpPr>
        <p:spPr>
          <a:xfrm>
            <a:off x="216000" y="980728"/>
            <a:ext cx="8712000" cy="0"/>
          </a:xfrm>
          <a:prstGeom prst="line">
            <a:avLst/>
          </a:prstGeom>
          <a:ln w="19050">
            <a:solidFill>
              <a:srgbClr val="C0BB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Imagem 10" descr="PhotoHandler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516216" y="116632"/>
            <a:ext cx="2311711" cy="813516"/>
          </a:xfrm>
          <a:prstGeom prst="rect">
            <a:avLst/>
          </a:prstGeom>
        </p:spPr>
      </p:pic>
      <p:pic>
        <p:nvPicPr>
          <p:cNvPr id="12" name="Marcador de Posição de Conteúdo 11" descr="IMG_9390 (1)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115616" y="1412776"/>
            <a:ext cx="6785631" cy="4525963"/>
          </a:xfr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 l="20081" t="18457" r="66335" b="74899"/>
          <a:stretch>
            <a:fillRect/>
          </a:stretch>
        </p:blipFill>
        <p:spPr bwMode="auto">
          <a:xfrm>
            <a:off x="323528" y="260648"/>
            <a:ext cx="1656184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ângulo 13"/>
          <p:cNvSpPr/>
          <p:nvPr/>
        </p:nvSpPr>
        <p:spPr>
          <a:xfrm>
            <a:off x="0" y="6309320"/>
            <a:ext cx="9144000" cy="54868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7170" name="Picture 2" descr="Bem vindo"/>
          <p:cNvPicPr>
            <a:picLocks noChangeAspect="1" noChangeArrowheads="1"/>
          </p:cNvPicPr>
          <p:nvPr/>
        </p:nvPicPr>
        <p:blipFill>
          <a:blip r:embed="rId2" cstate="print"/>
          <a:srcRect r="85235"/>
          <a:stretch>
            <a:fillRect/>
          </a:stretch>
        </p:blipFill>
        <p:spPr bwMode="auto">
          <a:xfrm>
            <a:off x="1475656" y="980728"/>
            <a:ext cx="419211" cy="510159"/>
          </a:xfrm>
          <a:prstGeom prst="rect">
            <a:avLst/>
          </a:prstGeom>
          <a:noFill/>
        </p:spPr>
      </p:pic>
      <p:pic>
        <p:nvPicPr>
          <p:cNvPr id="10" name="Picture 2" descr="Bem vindo"/>
          <p:cNvPicPr>
            <a:picLocks noChangeAspect="1" noChangeArrowheads="1"/>
          </p:cNvPicPr>
          <p:nvPr/>
        </p:nvPicPr>
        <p:blipFill>
          <a:blip r:embed="rId2" cstate="print"/>
          <a:srcRect r="85235"/>
          <a:stretch>
            <a:fillRect/>
          </a:stretch>
        </p:blipFill>
        <p:spPr bwMode="auto">
          <a:xfrm>
            <a:off x="7033109" y="980728"/>
            <a:ext cx="419211" cy="510159"/>
          </a:xfrm>
          <a:prstGeom prst="rect">
            <a:avLst/>
          </a:prstGeom>
          <a:noFill/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3" cstate="print"/>
          <a:srcRect l="11222" t="42820" r="12589" b="26911"/>
          <a:stretch>
            <a:fillRect/>
          </a:stretch>
        </p:blipFill>
        <p:spPr bwMode="auto">
          <a:xfrm>
            <a:off x="107504" y="1803635"/>
            <a:ext cx="8965504" cy="28495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 cstate="print"/>
          <a:srcRect l="36028" t="22886" r="22629" b="68255"/>
          <a:stretch>
            <a:fillRect/>
          </a:stretch>
        </p:blipFill>
        <p:spPr bwMode="auto">
          <a:xfrm>
            <a:off x="1979712" y="692696"/>
            <a:ext cx="5040560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/>
          <a:srcRect l="21784" t="67095" r="7932" b="25522"/>
          <a:stretch>
            <a:fillRect/>
          </a:stretch>
        </p:blipFill>
        <p:spPr bwMode="auto">
          <a:xfrm>
            <a:off x="323528" y="5013176"/>
            <a:ext cx="8568952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ângulo 13"/>
          <p:cNvSpPr/>
          <p:nvPr/>
        </p:nvSpPr>
        <p:spPr>
          <a:xfrm>
            <a:off x="0" y="6309320"/>
            <a:ext cx="9144000" cy="54868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cxnSp>
        <p:nvCxnSpPr>
          <p:cNvPr id="6" name="Conexão recta 5"/>
          <p:cNvCxnSpPr/>
          <p:nvPr/>
        </p:nvCxnSpPr>
        <p:spPr>
          <a:xfrm>
            <a:off x="216000" y="980728"/>
            <a:ext cx="8712000" cy="0"/>
          </a:xfrm>
          <a:prstGeom prst="line">
            <a:avLst/>
          </a:prstGeom>
          <a:ln w="19050">
            <a:solidFill>
              <a:srgbClr val="C0BB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Imagem 10" descr="PhotoHandler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516216" y="116632"/>
            <a:ext cx="2311711" cy="813516"/>
          </a:xfrm>
          <a:prstGeom prst="rect">
            <a:avLst/>
          </a:prstGeom>
        </p:spPr>
      </p:pic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3" cstate="print"/>
          <a:srcRect t="9313" r="1797" b="8454"/>
          <a:stretch>
            <a:fillRect/>
          </a:stretch>
        </p:blipFill>
        <p:spPr bwMode="auto">
          <a:xfrm>
            <a:off x="971600" y="1196752"/>
            <a:ext cx="7416824" cy="4968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 cstate="print"/>
          <a:srcRect l="20081" t="18457" r="72241" b="75637"/>
          <a:stretch>
            <a:fillRect/>
          </a:stretch>
        </p:blipFill>
        <p:spPr bwMode="auto">
          <a:xfrm>
            <a:off x="251520" y="332656"/>
            <a:ext cx="936104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ângulo 13"/>
          <p:cNvSpPr/>
          <p:nvPr/>
        </p:nvSpPr>
        <p:spPr>
          <a:xfrm>
            <a:off x="0" y="6309320"/>
            <a:ext cx="9144000" cy="54868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cxnSp>
        <p:nvCxnSpPr>
          <p:cNvPr id="6" name="Conexão recta 5"/>
          <p:cNvCxnSpPr/>
          <p:nvPr/>
        </p:nvCxnSpPr>
        <p:spPr>
          <a:xfrm>
            <a:off x="216000" y="980728"/>
            <a:ext cx="8712000" cy="0"/>
          </a:xfrm>
          <a:prstGeom prst="line">
            <a:avLst/>
          </a:prstGeom>
          <a:ln w="19050">
            <a:solidFill>
              <a:srgbClr val="C0BB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Imagem 10" descr="PhotoHandler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516216" y="116632"/>
            <a:ext cx="2311711" cy="813516"/>
          </a:xfrm>
          <a:prstGeom prst="rect">
            <a:avLst/>
          </a:prstGeom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3" cstate="print"/>
          <a:srcRect t="8859" r="10817" b="8454"/>
          <a:stretch>
            <a:fillRect/>
          </a:stretch>
        </p:blipFill>
        <p:spPr bwMode="auto">
          <a:xfrm>
            <a:off x="1187624" y="1124744"/>
            <a:ext cx="6624736" cy="491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4" cstate="print"/>
          <a:srcRect l="20672" t="18457" r="63972" b="75637"/>
          <a:stretch>
            <a:fillRect/>
          </a:stretch>
        </p:blipFill>
        <p:spPr bwMode="auto">
          <a:xfrm>
            <a:off x="251520" y="332656"/>
            <a:ext cx="1872208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ângulo 13"/>
          <p:cNvSpPr/>
          <p:nvPr/>
        </p:nvSpPr>
        <p:spPr>
          <a:xfrm>
            <a:off x="0" y="6309320"/>
            <a:ext cx="9144000" cy="54868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cxnSp>
        <p:nvCxnSpPr>
          <p:cNvPr id="6" name="Conexão recta 5"/>
          <p:cNvCxnSpPr/>
          <p:nvPr/>
        </p:nvCxnSpPr>
        <p:spPr>
          <a:xfrm>
            <a:off x="216000" y="980728"/>
            <a:ext cx="8712000" cy="0"/>
          </a:xfrm>
          <a:prstGeom prst="line">
            <a:avLst/>
          </a:prstGeom>
          <a:ln w="19050">
            <a:solidFill>
              <a:srgbClr val="C0BB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Imagem 10" descr="PhotoHandler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516216" y="116632"/>
            <a:ext cx="2311711" cy="813516"/>
          </a:xfrm>
          <a:prstGeom prst="rect">
            <a:avLst/>
          </a:prstGeom>
        </p:spPr>
      </p:pic>
      <p:pic>
        <p:nvPicPr>
          <p:cNvPr id="10" name="Marcador de Posição de Conteúdo 9" descr="_04A7245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971600" y="1268760"/>
            <a:ext cx="3456000" cy="2304000"/>
          </a:xfrm>
        </p:spPr>
      </p:pic>
      <p:pic>
        <p:nvPicPr>
          <p:cNvPr id="12" name="Imagem 11" descr="_04A736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44008" y="1268760"/>
            <a:ext cx="3456000" cy="2304000"/>
          </a:xfrm>
          <a:prstGeom prst="rect">
            <a:avLst/>
          </a:prstGeom>
        </p:spPr>
      </p:pic>
      <p:pic>
        <p:nvPicPr>
          <p:cNvPr id="13" name="Imagem 12" descr="_04A731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644008" y="3717032"/>
            <a:ext cx="3456000" cy="2304000"/>
          </a:xfrm>
          <a:prstGeom prst="rect">
            <a:avLst/>
          </a:prstGeom>
        </p:spPr>
      </p:pic>
      <p:pic>
        <p:nvPicPr>
          <p:cNvPr id="15" name="Imagem 14" descr="_04A727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971600" y="3717032"/>
            <a:ext cx="3456000" cy="2304000"/>
          </a:xfrm>
          <a:prstGeom prst="rect">
            <a:avLst/>
          </a:prstGeom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7" cstate="print"/>
          <a:srcRect l="20081" t="18457" r="64563" b="74898"/>
          <a:stretch>
            <a:fillRect/>
          </a:stretch>
        </p:blipFill>
        <p:spPr bwMode="auto">
          <a:xfrm>
            <a:off x="179512" y="260648"/>
            <a:ext cx="1872208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ângulo 13"/>
          <p:cNvSpPr/>
          <p:nvPr/>
        </p:nvSpPr>
        <p:spPr>
          <a:xfrm>
            <a:off x="0" y="6309320"/>
            <a:ext cx="9144000" cy="54868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7170" name="Picture 2" descr="Bem vindo"/>
          <p:cNvPicPr>
            <a:picLocks noChangeAspect="1" noChangeArrowheads="1"/>
          </p:cNvPicPr>
          <p:nvPr/>
        </p:nvPicPr>
        <p:blipFill>
          <a:blip r:embed="rId2" cstate="print"/>
          <a:srcRect r="85235"/>
          <a:stretch>
            <a:fillRect/>
          </a:stretch>
        </p:blipFill>
        <p:spPr bwMode="auto">
          <a:xfrm>
            <a:off x="3072669" y="980728"/>
            <a:ext cx="419211" cy="510159"/>
          </a:xfrm>
          <a:prstGeom prst="rect">
            <a:avLst/>
          </a:prstGeom>
          <a:noFill/>
        </p:spPr>
      </p:pic>
      <p:pic>
        <p:nvPicPr>
          <p:cNvPr id="10" name="Picture 2" descr="Bem vindo"/>
          <p:cNvPicPr>
            <a:picLocks noChangeAspect="1" noChangeArrowheads="1"/>
          </p:cNvPicPr>
          <p:nvPr/>
        </p:nvPicPr>
        <p:blipFill>
          <a:blip r:embed="rId2" cstate="print"/>
          <a:srcRect r="85235"/>
          <a:stretch>
            <a:fillRect/>
          </a:stretch>
        </p:blipFill>
        <p:spPr bwMode="auto">
          <a:xfrm>
            <a:off x="5508104" y="980728"/>
            <a:ext cx="419211" cy="510159"/>
          </a:xfrm>
          <a:prstGeom prst="rect">
            <a:avLst/>
          </a:prstGeom>
          <a:noFill/>
        </p:spPr>
      </p:pic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3" cstate="print"/>
          <a:srcRect l="11222" t="42820" r="12589" b="27649"/>
          <a:stretch>
            <a:fillRect/>
          </a:stretch>
        </p:blipFill>
        <p:spPr bwMode="auto">
          <a:xfrm>
            <a:off x="107504" y="1844824"/>
            <a:ext cx="8928992" cy="2768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4" cstate="print"/>
          <a:srcRect l="49612" t="24363" r="35623" b="68254"/>
          <a:stretch>
            <a:fillRect/>
          </a:stretch>
        </p:blipFill>
        <p:spPr bwMode="auto">
          <a:xfrm>
            <a:off x="3707904" y="836712"/>
            <a:ext cx="1800200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 cstate="print"/>
          <a:srcRect l="21194" t="66361" r="7933" b="18874"/>
          <a:stretch>
            <a:fillRect/>
          </a:stretch>
        </p:blipFill>
        <p:spPr bwMode="auto">
          <a:xfrm>
            <a:off x="179512" y="4797152"/>
            <a:ext cx="8640960" cy="1440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ângulo 13"/>
          <p:cNvSpPr/>
          <p:nvPr/>
        </p:nvSpPr>
        <p:spPr>
          <a:xfrm>
            <a:off x="0" y="6309320"/>
            <a:ext cx="9144000" cy="54868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7170" name="Picture 2" descr="Bem vindo"/>
          <p:cNvPicPr>
            <a:picLocks noChangeAspect="1" noChangeArrowheads="1"/>
          </p:cNvPicPr>
          <p:nvPr/>
        </p:nvPicPr>
        <p:blipFill>
          <a:blip r:embed="rId2" cstate="print"/>
          <a:srcRect r="85235"/>
          <a:stretch>
            <a:fillRect/>
          </a:stretch>
        </p:blipFill>
        <p:spPr bwMode="auto">
          <a:xfrm>
            <a:off x="2843808" y="974625"/>
            <a:ext cx="419211" cy="510159"/>
          </a:xfrm>
          <a:prstGeom prst="rect">
            <a:avLst/>
          </a:prstGeom>
          <a:noFill/>
        </p:spPr>
      </p:pic>
      <p:pic>
        <p:nvPicPr>
          <p:cNvPr id="10" name="Picture 2" descr="Bem vindo"/>
          <p:cNvPicPr>
            <a:picLocks noChangeAspect="1" noChangeArrowheads="1"/>
          </p:cNvPicPr>
          <p:nvPr/>
        </p:nvPicPr>
        <p:blipFill>
          <a:blip r:embed="rId2" cstate="print"/>
          <a:srcRect r="85235"/>
          <a:stretch>
            <a:fillRect/>
          </a:stretch>
        </p:blipFill>
        <p:spPr bwMode="auto">
          <a:xfrm>
            <a:off x="5664957" y="980728"/>
            <a:ext cx="419211" cy="510159"/>
          </a:xfrm>
          <a:prstGeom prst="rect">
            <a:avLst/>
          </a:prstGeom>
          <a:noFill/>
        </p:spPr>
      </p:pic>
      <p:pic>
        <p:nvPicPr>
          <p:cNvPr id="9" name="Marcador de Posição de Conteúdo 3" descr="bem vindo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496" y="2138834"/>
            <a:ext cx="9073008" cy="2874342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/>
          <a:srcRect l="47540" t="24820" r="34151" b="67797"/>
          <a:stretch>
            <a:fillRect/>
          </a:stretch>
        </p:blipFill>
        <p:spPr bwMode="auto">
          <a:xfrm>
            <a:off x="3347864" y="908720"/>
            <a:ext cx="2232248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Marcador de Posição de Conteúdo 10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P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ângulo 13"/>
          <p:cNvSpPr/>
          <p:nvPr/>
        </p:nvSpPr>
        <p:spPr>
          <a:xfrm>
            <a:off x="0" y="6309320"/>
            <a:ext cx="9144000" cy="54868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cxnSp>
        <p:nvCxnSpPr>
          <p:cNvPr id="6" name="Conexão recta 5"/>
          <p:cNvCxnSpPr/>
          <p:nvPr/>
        </p:nvCxnSpPr>
        <p:spPr>
          <a:xfrm>
            <a:off x="216000" y="980728"/>
            <a:ext cx="8712000" cy="0"/>
          </a:xfrm>
          <a:prstGeom prst="line">
            <a:avLst/>
          </a:prstGeom>
          <a:ln w="19050">
            <a:solidFill>
              <a:srgbClr val="C0BB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Imagem 10" descr="PhotoHandler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516216" y="116632"/>
            <a:ext cx="2311711" cy="813516"/>
          </a:xfrm>
          <a:prstGeom prst="rect">
            <a:avLst/>
          </a:prstGeom>
        </p:spPr>
      </p:pic>
      <p:pic>
        <p:nvPicPr>
          <p:cNvPr id="10" name="Marcador de Posição de Conteúdo 9" descr="055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554691" y="1412776"/>
            <a:ext cx="6034617" cy="4525963"/>
          </a:xfrm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4" cstate="print"/>
          <a:srcRect l="20081" t="18457" r="62201" b="75637"/>
          <a:stretch>
            <a:fillRect/>
          </a:stretch>
        </p:blipFill>
        <p:spPr bwMode="auto">
          <a:xfrm>
            <a:off x="179512" y="332656"/>
            <a:ext cx="2160240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ângulo 13"/>
          <p:cNvSpPr/>
          <p:nvPr/>
        </p:nvSpPr>
        <p:spPr>
          <a:xfrm>
            <a:off x="0" y="6309320"/>
            <a:ext cx="9144000" cy="54868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cxnSp>
        <p:nvCxnSpPr>
          <p:cNvPr id="6" name="Conexão recta 5"/>
          <p:cNvCxnSpPr/>
          <p:nvPr/>
        </p:nvCxnSpPr>
        <p:spPr>
          <a:xfrm>
            <a:off x="216000" y="980728"/>
            <a:ext cx="8712000" cy="0"/>
          </a:xfrm>
          <a:prstGeom prst="line">
            <a:avLst/>
          </a:prstGeom>
          <a:ln w="19050">
            <a:solidFill>
              <a:srgbClr val="C0BB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Imagem 10" descr="PhotoHandler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516216" y="116632"/>
            <a:ext cx="2311711" cy="813516"/>
          </a:xfrm>
          <a:prstGeom prst="rect">
            <a:avLst/>
          </a:prstGeom>
        </p:spPr>
      </p:pic>
      <p:pic>
        <p:nvPicPr>
          <p:cNvPr id="16" name="Marcador de Posição de Conteúdo 15" descr="IH0A7620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115616" y="1196752"/>
            <a:ext cx="3456384" cy="2304256"/>
          </a:xfrm>
        </p:spPr>
      </p:pic>
      <p:pic>
        <p:nvPicPr>
          <p:cNvPr id="17" name="Imagem 16" descr="IH0A824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04048" y="1196752"/>
            <a:ext cx="3198102" cy="4797152"/>
          </a:xfrm>
          <a:prstGeom prst="rect">
            <a:avLst/>
          </a:prstGeom>
        </p:spPr>
      </p:pic>
      <p:pic>
        <p:nvPicPr>
          <p:cNvPr id="18" name="Imagem 17" descr="IH0A838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151920" y="3717032"/>
            <a:ext cx="3420080" cy="2280053"/>
          </a:xfrm>
          <a:prstGeom prst="rect">
            <a:avLst/>
          </a:prstGeom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6" cstate="print"/>
          <a:srcRect l="20672" t="18457" r="61019" b="74898"/>
          <a:stretch>
            <a:fillRect/>
          </a:stretch>
        </p:blipFill>
        <p:spPr bwMode="auto">
          <a:xfrm>
            <a:off x="323528" y="260648"/>
            <a:ext cx="2232248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ângulo 13"/>
          <p:cNvSpPr/>
          <p:nvPr/>
        </p:nvSpPr>
        <p:spPr>
          <a:xfrm>
            <a:off x="0" y="6309320"/>
            <a:ext cx="9144000" cy="54868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cxnSp>
        <p:nvCxnSpPr>
          <p:cNvPr id="6" name="Conexão recta 5"/>
          <p:cNvCxnSpPr/>
          <p:nvPr/>
        </p:nvCxnSpPr>
        <p:spPr>
          <a:xfrm>
            <a:off x="216000" y="980728"/>
            <a:ext cx="8712000" cy="0"/>
          </a:xfrm>
          <a:prstGeom prst="line">
            <a:avLst/>
          </a:prstGeom>
          <a:ln w="19050">
            <a:solidFill>
              <a:srgbClr val="C0BB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Imagem 10" descr="PhotoHandler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516216" y="116632"/>
            <a:ext cx="2311711" cy="813516"/>
          </a:xfrm>
          <a:prstGeom prst="rect">
            <a:avLst/>
          </a:prstGeom>
        </p:spPr>
      </p:pic>
      <p:pic>
        <p:nvPicPr>
          <p:cNvPr id="12" name="Imagem 11" descr="IH0A795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4008" y="1196752"/>
            <a:ext cx="3456000" cy="2304000"/>
          </a:xfrm>
          <a:prstGeom prst="rect">
            <a:avLst/>
          </a:prstGeom>
        </p:spPr>
      </p:pic>
      <p:pic>
        <p:nvPicPr>
          <p:cNvPr id="13" name="Imagem 12" descr="IH0A895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43608" y="1196752"/>
            <a:ext cx="3199200" cy="4798800"/>
          </a:xfrm>
          <a:prstGeom prst="rect">
            <a:avLst/>
          </a:prstGeom>
        </p:spPr>
      </p:pic>
      <p:pic>
        <p:nvPicPr>
          <p:cNvPr id="19" name="Imagem 18" descr="IH0A865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644008" y="3717032"/>
            <a:ext cx="3456000" cy="2304000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6" cstate="print"/>
          <a:srcRect l="20672" t="18457" r="61019" b="74898"/>
          <a:stretch>
            <a:fillRect/>
          </a:stretch>
        </p:blipFill>
        <p:spPr bwMode="auto">
          <a:xfrm>
            <a:off x="251520" y="260648"/>
            <a:ext cx="2232248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ângulo 13"/>
          <p:cNvSpPr/>
          <p:nvPr/>
        </p:nvSpPr>
        <p:spPr>
          <a:xfrm>
            <a:off x="0" y="6309320"/>
            <a:ext cx="9144000" cy="54868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cxnSp>
        <p:nvCxnSpPr>
          <p:cNvPr id="6" name="Conexão recta 5"/>
          <p:cNvCxnSpPr/>
          <p:nvPr/>
        </p:nvCxnSpPr>
        <p:spPr>
          <a:xfrm>
            <a:off x="216000" y="980728"/>
            <a:ext cx="8712000" cy="0"/>
          </a:xfrm>
          <a:prstGeom prst="line">
            <a:avLst/>
          </a:prstGeom>
          <a:ln w="19050">
            <a:solidFill>
              <a:srgbClr val="C0BB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Imagem 10" descr="PhotoHandler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516216" y="116632"/>
            <a:ext cx="2311711" cy="813516"/>
          </a:xfrm>
          <a:prstGeom prst="rect">
            <a:avLst/>
          </a:prstGeom>
        </p:spPr>
      </p:pic>
      <p:pic>
        <p:nvPicPr>
          <p:cNvPr id="10" name="Imagem 9" descr="IH0A909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71600" y="1268760"/>
            <a:ext cx="3456000" cy="2304000"/>
          </a:xfrm>
          <a:prstGeom prst="rect">
            <a:avLst/>
          </a:prstGeom>
        </p:spPr>
      </p:pic>
      <p:pic>
        <p:nvPicPr>
          <p:cNvPr id="16" name="Imagem 15" descr="IH0A937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71600" y="3717032"/>
            <a:ext cx="3456000" cy="2304000"/>
          </a:xfrm>
          <a:prstGeom prst="rect">
            <a:avLst/>
          </a:prstGeom>
        </p:spPr>
      </p:pic>
      <p:pic>
        <p:nvPicPr>
          <p:cNvPr id="17" name="Imagem 16" descr="IH0A955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644008" y="3717032"/>
            <a:ext cx="3456000" cy="2304000"/>
          </a:xfrm>
          <a:prstGeom prst="rect">
            <a:avLst/>
          </a:prstGeom>
        </p:spPr>
      </p:pic>
      <p:pic>
        <p:nvPicPr>
          <p:cNvPr id="21" name="Picture 2" descr="https://scontent-a-lhr.xx.fbcdn.net/hphotos-xap1/v/t1.0-9/945846_608395152519142_503771235_n.jpg?oh=771338a802f354ae5cebced0bb18b67e&amp;oe=5467EA4E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44008" y="1268760"/>
            <a:ext cx="3456384" cy="2304256"/>
          </a:xfrm>
          <a:prstGeom prst="rect">
            <a:avLst/>
          </a:prstGeom>
          <a:noFill/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7" cstate="print"/>
          <a:srcRect l="20672" t="18457" r="61019" b="74898"/>
          <a:stretch>
            <a:fillRect/>
          </a:stretch>
        </p:blipFill>
        <p:spPr bwMode="auto">
          <a:xfrm>
            <a:off x="251520" y="260648"/>
            <a:ext cx="2232248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ângulo 13"/>
          <p:cNvSpPr/>
          <p:nvPr/>
        </p:nvSpPr>
        <p:spPr>
          <a:xfrm>
            <a:off x="0" y="6309320"/>
            <a:ext cx="9144000" cy="54868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cxnSp>
        <p:nvCxnSpPr>
          <p:cNvPr id="6" name="Conexão recta 5"/>
          <p:cNvCxnSpPr/>
          <p:nvPr/>
        </p:nvCxnSpPr>
        <p:spPr>
          <a:xfrm>
            <a:off x="216000" y="980728"/>
            <a:ext cx="8712000" cy="0"/>
          </a:xfrm>
          <a:prstGeom prst="line">
            <a:avLst/>
          </a:prstGeom>
          <a:ln w="19050">
            <a:solidFill>
              <a:srgbClr val="C0BB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Imagem 10" descr="PhotoHandler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516216" y="116632"/>
            <a:ext cx="2311711" cy="813516"/>
          </a:xfrm>
          <a:prstGeom prst="rect">
            <a:avLst/>
          </a:prstGeom>
        </p:spPr>
      </p:pic>
      <p:pic>
        <p:nvPicPr>
          <p:cNvPr id="13" name="Imagem 12" descr="345-_RSC103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15616" y="1268760"/>
            <a:ext cx="3186680" cy="4788000"/>
          </a:xfrm>
          <a:prstGeom prst="rect">
            <a:avLst/>
          </a:prstGeom>
        </p:spPr>
      </p:pic>
      <p:pic>
        <p:nvPicPr>
          <p:cNvPr id="18" name="Imagem 17" descr="203-_RSC031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44008" y="3717032"/>
            <a:ext cx="3461770" cy="2304000"/>
          </a:xfrm>
          <a:prstGeom prst="rect">
            <a:avLst/>
          </a:prstGeom>
        </p:spPr>
      </p:pic>
      <p:pic>
        <p:nvPicPr>
          <p:cNvPr id="19" name="Imagem 18" descr="013-_RSC935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644008" y="1268760"/>
            <a:ext cx="3461770" cy="2304000"/>
          </a:xfrm>
          <a:prstGeom prst="rect">
            <a:avLst/>
          </a:prstGeom>
        </p:spPr>
      </p:pic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6" cstate="print"/>
          <a:srcRect l="20672" t="17796" r="55703" b="74821"/>
          <a:stretch>
            <a:fillRect/>
          </a:stretch>
        </p:blipFill>
        <p:spPr bwMode="auto">
          <a:xfrm>
            <a:off x="251520" y="188640"/>
            <a:ext cx="2880320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ângulo 13"/>
          <p:cNvSpPr/>
          <p:nvPr/>
        </p:nvSpPr>
        <p:spPr>
          <a:xfrm>
            <a:off x="0" y="6309320"/>
            <a:ext cx="9144000" cy="54868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cxnSp>
        <p:nvCxnSpPr>
          <p:cNvPr id="6" name="Conexão recta 5"/>
          <p:cNvCxnSpPr/>
          <p:nvPr/>
        </p:nvCxnSpPr>
        <p:spPr>
          <a:xfrm>
            <a:off x="216000" y="980728"/>
            <a:ext cx="8712000" cy="0"/>
          </a:xfrm>
          <a:prstGeom prst="line">
            <a:avLst/>
          </a:prstGeom>
          <a:ln w="19050">
            <a:solidFill>
              <a:srgbClr val="C0BB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Imagem 10" descr="PhotoHandler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516216" y="116632"/>
            <a:ext cx="2311711" cy="813516"/>
          </a:xfrm>
          <a:prstGeom prst="rect">
            <a:avLst/>
          </a:prstGeom>
        </p:spPr>
      </p:pic>
      <p:pic>
        <p:nvPicPr>
          <p:cNvPr id="12" name="Imagem 11" descr="302-_RSC079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4008" y="1233288"/>
            <a:ext cx="3186680" cy="4788000"/>
          </a:xfrm>
          <a:prstGeom prst="rect">
            <a:avLst/>
          </a:prstGeom>
        </p:spPr>
      </p:pic>
      <p:pic>
        <p:nvPicPr>
          <p:cNvPr id="23" name="Imagem 22" descr="297-_RSC077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25280" y="1233288"/>
            <a:ext cx="3186680" cy="4788000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 cstate="print"/>
          <a:srcRect l="20672" t="17796" r="55703" b="74821"/>
          <a:stretch>
            <a:fillRect/>
          </a:stretch>
        </p:blipFill>
        <p:spPr bwMode="auto">
          <a:xfrm>
            <a:off x="323528" y="188640"/>
            <a:ext cx="2880320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ângulo 13"/>
          <p:cNvSpPr/>
          <p:nvPr/>
        </p:nvSpPr>
        <p:spPr>
          <a:xfrm>
            <a:off x="0" y="6309320"/>
            <a:ext cx="9144000" cy="54868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cxnSp>
        <p:nvCxnSpPr>
          <p:cNvPr id="6" name="Conexão recta 5"/>
          <p:cNvCxnSpPr/>
          <p:nvPr/>
        </p:nvCxnSpPr>
        <p:spPr>
          <a:xfrm>
            <a:off x="216000" y="980728"/>
            <a:ext cx="8712000" cy="0"/>
          </a:xfrm>
          <a:prstGeom prst="line">
            <a:avLst/>
          </a:prstGeom>
          <a:ln w="19050">
            <a:solidFill>
              <a:srgbClr val="C0BB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Imagem 10" descr="PhotoHandler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516216" y="116632"/>
            <a:ext cx="2311711" cy="813516"/>
          </a:xfrm>
          <a:prstGeom prst="rect">
            <a:avLst/>
          </a:prstGeom>
        </p:spPr>
      </p:pic>
      <p:pic>
        <p:nvPicPr>
          <p:cNvPr id="7" name="Imagem 6" descr="viagem 00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47664" y="1196752"/>
            <a:ext cx="6336704" cy="4752528"/>
          </a:xfrm>
          <a:prstGeom prst="rect">
            <a:avLst/>
          </a:prstGeom>
        </p:spPr>
      </p:pic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4" cstate="print"/>
          <a:srcRect l="20672" t="18457" r="48616" b="74899"/>
          <a:stretch>
            <a:fillRect/>
          </a:stretch>
        </p:blipFill>
        <p:spPr bwMode="auto">
          <a:xfrm>
            <a:off x="323528" y="260648"/>
            <a:ext cx="3744416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ângulo 13"/>
          <p:cNvSpPr/>
          <p:nvPr/>
        </p:nvSpPr>
        <p:spPr>
          <a:xfrm>
            <a:off x="0" y="6309320"/>
            <a:ext cx="9144000" cy="54868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cxnSp>
        <p:nvCxnSpPr>
          <p:cNvPr id="6" name="Conexão recta 5"/>
          <p:cNvCxnSpPr/>
          <p:nvPr/>
        </p:nvCxnSpPr>
        <p:spPr>
          <a:xfrm>
            <a:off x="216000" y="980728"/>
            <a:ext cx="8712000" cy="0"/>
          </a:xfrm>
          <a:prstGeom prst="line">
            <a:avLst/>
          </a:prstGeom>
          <a:ln w="19050">
            <a:solidFill>
              <a:srgbClr val="C0BB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Imagem 10" descr="PhotoHandler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516216" y="116632"/>
            <a:ext cx="2311711" cy="813516"/>
          </a:xfrm>
          <a:prstGeom prst="rect">
            <a:avLst/>
          </a:prstGeom>
        </p:spPr>
      </p:pic>
      <p:pic>
        <p:nvPicPr>
          <p:cNvPr id="10" name="Imagem 9" descr="fotografi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31639" y="1268760"/>
            <a:ext cx="6240693" cy="4680520"/>
          </a:xfrm>
          <a:prstGeom prst="rect">
            <a:avLst/>
          </a:prstGeom>
        </p:spPr>
      </p:pic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4" cstate="print"/>
          <a:srcRect l="20672" t="17797" r="64563" b="74820"/>
          <a:stretch>
            <a:fillRect/>
          </a:stretch>
        </p:blipFill>
        <p:spPr bwMode="auto">
          <a:xfrm>
            <a:off x="323528" y="188640"/>
            <a:ext cx="1800200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ângulo 13"/>
          <p:cNvSpPr/>
          <p:nvPr/>
        </p:nvSpPr>
        <p:spPr>
          <a:xfrm>
            <a:off x="0" y="6309320"/>
            <a:ext cx="9144000" cy="54868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7170" name="Picture 2" descr="Bem vindo"/>
          <p:cNvPicPr>
            <a:picLocks noChangeAspect="1" noChangeArrowheads="1"/>
          </p:cNvPicPr>
          <p:nvPr/>
        </p:nvPicPr>
        <p:blipFill>
          <a:blip r:embed="rId2" cstate="print"/>
          <a:srcRect r="85235"/>
          <a:stretch>
            <a:fillRect/>
          </a:stretch>
        </p:blipFill>
        <p:spPr bwMode="auto">
          <a:xfrm>
            <a:off x="2843808" y="680490"/>
            <a:ext cx="419211" cy="510159"/>
          </a:xfrm>
          <a:prstGeom prst="rect">
            <a:avLst/>
          </a:prstGeom>
          <a:noFill/>
        </p:spPr>
      </p:pic>
      <p:pic>
        <p:nvPicPr>
          <p:cNvPr id="10" name="Picture 2" descr="Bem vindo"/>
          <p:cNvPicPr>
            <a:picLocks noChangeAspect="1" noChangeArrowheads="1"/>
          </p:cNvPicPr>
          <p:nvPr/>
        </p:nvPicPr>
        <p:blipFill>
          <a:blip r:embed="rId2" cstate="print"/>
          <a:srcRect r="85235"/>
          <a:stretch>
            <a:fillRect/>
          </a:stretch>
        </p:blipFill>
        <p:spPr bwMode="auto">
          <a:xfrm>
            <a:off x="5664957" y="686593"/>
            <a:ext cx="419211" cy="510159"/>
          </a:xfrm>
          <a:prstGeom prst="rect">
            <a:avLst/>
          </a:prstGeom>
          <a:noFill/>
        </p:spPr>
      </p:pic>
      <p:pic>
        <p:nvPicPr>
          <p:cNvPr id="11" name="Imagem 10" descr="famili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15616" y="1628800"/>
            <a:ext cx="6624736" cy="4416491"/>
          </a:xfrm>
          <a:prstGeom prst="rect">
            <a:avLst/>
          </a:prstGeom>
        </p:spPr>
      </p:pic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4" cstate="print"/>
          <a:srcRect l="47840" t="21410" r="33260" b="71207"/>
          <a:stretch>
            <a:fillRect/>
          </a:stretch>
        </p:blipFill>
        <p:spPr bwMode="auto">
          <a:xfrm>
            <a:off x="3347864" y="548680"/>
            <a:ext cx="2304256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/>
          <a:srcRect l="36549" t="81865" r="19154" b="12967"/>
          <a:stretch>
            <a:fillRect/>
          </a:stretch>
        </p:blipFill>
        <p:spPr bwMode="auto">
          <a:xfrm>
            <a:off x="2051720" y="6309320"/>
            <a:ext cx="5400600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Imagem 24" descr="rodape trator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5333703"/>
            <a:ext cx="9144000" cy="1695697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l="22443" t="18457" r="60429" b="69731"/>
          <a:stretch>
            <a:fillRect/>
          </a:stretch>
        </p:blipFill>
        <p:spPr bwMode="auto">
          <a:xfrm>
            <a:off x="323528" y="188640"/>
            <a:ext cx="2088232" cy="1152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 l="23325" t="33020" r="29426" b="51476"/>
          <a:stretch>
            <a:fillRect/>
          </a:stretch>
        </p:blipFill>
        <p:spPr bwMode="auto">
          <a:xfrm>
            <a:off x="395536" y="1628800"/>
            <a:ext cx="5760640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4" cstate="print"/>
          <a:srcRect l="23325" t="54344" r="29426" b="30152"/>
          <a:stretch>
            <a:fillRect/>
          </a:stretch>
        </p:blipFill>
        <p:spPr bwMode="auto">
          <a:xfrm>
            <a:off x="395536" y="3645024"/>
            <a:ext cx="5760640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ângulo 13"/>
          <p:cNvSpPr/>
          <p:nvPr/>
        </p:nvSpPr>
        <p:spPr>
          <a:xfrm>
            <a:off x="0" y="6309320"/>
            <a:ext cx="9144000" cy="54868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13" name="Imagem 12" descr="PhotoHandler.png"/>
          <p:cNvPicPr>
            <a:picLocks noChangeAspect="1"/>
          </p:cNvPicPr>
          <p:nvPr/>
        </p:nvPicPr>
        <p:blipFill>
          <a:blip r:embed="rId2" cstate="print"/>
          <a:srcRect r="69515"/>
          <a:stretch>
            <a:fillRect/>
          </a:stretch>
        </p:blipFill>
        <p:spPr>
          <a:xfrm>
            <a:off x="4644008" y="2780928"/>
            <a:ext cx="2539540" cy="2931606"/>
          </a:xfrm>
          <a:prstGeom prst="rect">
            <a:avLst/>
          </a:prstGeom>
        </p:spPr>
      </p:pic>
      <p:cxnSp>
        <p:nvCxnSpPr>
          <p:cNvPr id="6" name="Conexão recta 5"/>
          <p:cNvCxnSpPr/>
          <p:nvPr/>
        </p:nvCxnSpPr>
        <p:spPr>
          <a:xfrm>
            <a:off x="216000" y="980728"/>
            <a:ext cx="8712000" cy="0"/>
          </a:xfrm>
          <a:prstGeom prst="line">
            <a:avLst/>
          </a:prstGeom>
          <a:ln w="19050">
            <a:solidFill>
              <a:srgbClr val="C0BB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Marcador de Posição de Conteúdo 8"/>
          <p:cNvSpPr>
            <a:spLocks noGrp="1"/>
          </p:cNvSpPr>
          <p:nvPr>
            <p:ph idx="1"/>
          </p:nvPr>
        </p:nvSpPr>
        <p:spPr>
          <a:xfrm>
            <a:off x="539552" y="1484784"/>
            <a:ext cx="8229600" cy="4525963"/>
          </a:xfrm>
        </p:spPr>
        <p:txBody>
          <a:bodyPr/>
          <a:lstStyle/>
          <a:p>
            <a:r>
              <a:rPr lang="pt-PT" dirty="0" smtClean="0"/>
              <a:t>Marca forte</a:t>
            </a:r>
          </a:p>
          <a:p>
            <a:r>
              <a:rPr lang="pt-PT" dirty="0" smtClean="0"/>
              <a:t>Imagem forte</a:t>
            </a:r>
          </a:p>
        </p:txBody>
      </p:sp>
      <p:pic>
        <p:nvPicPr>
          <p:cNvPr id="12" name="Imagem 11" descr="setas 1.jpg"/>
          <p:cNvPicPr>
            <a:picLocks noChangeAspect="1"/>
          </p:cNvPicPr>
          <p:nvPr/>
        </p:nvPicPr>
        <p:blipFill>
          <a:blip r:embed="rId3" cstate="print">
            <a:biLevel thresh="50000"/>
          </a:blip>
          <a:stretch>
            <a:fillRect/>
          </a:stretch>
        </p:blipFill>
        <p:spPr>
          <a:xfrm rot="3261474">
            <a:off x="2482959" y="3552261"/>
            <a:ext cx="1490315" cy="586022"/>
          </a:xfrm>
          <a:prstGeom prst="rect">
            <a:avLst/>
          </a:prstGeom>
        </p:spPr>
      </p:pic>
      <p:pic>
        <p:nvPicPr>
          <p:cNvPr id="17" name="Picture 2" descr="Bem vindo"/>
          <p:cNvPicPr>
            <a:picLocks noChangeAspect="1" noChangeArrowheads="1"/>
          </p:cNvPicPr>
          <p:nvPr/>
        </p:nvPicPr>
        <p:blipFill>
          <a:blip r:embed="rId4" cstate="print"/>
          <a:srcRect r="85235"/>
          <a:stretch>
            <a:fillRect/>
          </a:stretch>
        </p:blipFill>
        <p:spPr bwMode="auto">
          <a:xfrm>
            <a:off x="539552" y="2204864"/>
            <a:ext cx="251519" cy="306087"/>
          </a:xfrm>
          <a:prstGeom prst="rect">
            <a:avLst/>
          </a:prstGeom>
          <a:noFill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/>
          <a:srcRect l="20671" t="17719" r="65154" b="75637"/>
          <a:stretch>
            <a:fillRect/>
          </a:stretch>
        </p:blipFill>
        <p:spPr bwMode="auto">
          <a:xfrm>
            <a:off x="323528" y="260648"/>
            <a:ext cx="1728192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2" descr="Bem vindo"/>
          <p:cNvPicPr>
            <a:picLocks noChangeAspect="1" noChangeArrowheads="1"/>
          </p:cNvPicPr>
          <p:nvPr/>
        </p:nvPicPr>
        <p:blipFill>
          <a:blip r:embed="rId4" cstate="print"/>
          <a:srcRect r="85235"/>
          <a:stretch>
            <a:fillRect/>
          </a:stretch>
        </p:blipFill>
        <p:spPr bwMode="auto">
          <a:xfrm>
            <a:off x="539552" y="1628800"/>
            <a:ext cx="251519" cy="30608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ângulo 13"/>
          <p:cNvSpPr/>
          <p:nvPr/>
        </p:nvSpPr>
        <p:spPr>
          <a:xfrm>
            <a:off x="0" y="6309320"/>
            <a:ext cx="9144000" cy="54868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 l="10631" t="42081" r="11998" b="26911"/>
          <a:stretch>
            <a:fillRect/>
          </a:stretch>
        </p:blipFill>
        <p:spPr bwMode="auto">
          <a:xfrm>
            <a:off x="35496" y="1916832"/>
            <a:ext cx="9108504" cy="29202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0" name="Picture 2" descr="Bem vindo"/>
          <p:cNvPicPr>
            <a:picLocks noChangeAspect="1" noChangeArrowheads="1"/>
          </p:cNvPicPr>
          <p:nvPr/>
        </p:nvPicPr>
        <p:blipFill>
          <a:blip r:embed="rId3" cstate="print"/>
          <a:srcRect r="85235"/>
          <a:stretch>
            <a:fillRect/>
          </a:stretch>
        </p:blipFill>
        <p:spPr bwMode="auto">
          <a:xfrm>
            <a:off x="1979712" y="980728"/>
            <a:ext cx="419211" cy="510159"/>
          </a:xfrm>
          <a:prstGeom prst="rect">
            <a:avLst/>
          </a:prstGeom>
          <a:noFill/>
        </p:spPr>
      </p:pic>
      <p:pic>
        <p:nvPicPr>
          <p:cNvPr id="10" name="Picture 2" descr="Bem vindo"/>
          <p:cNvPicPr>
            <a:picLocks noChangeAspect="1" noChangeArrowheads="1"/>
          </p:cNvPicPr>
          <p:nvPr/>
        </p:nvPicPr>
        <p:blipFill>
          <a:blip r:embed="rId3" cstate="print"/>
          <a:srcRect r="85235"/>
          <a:stretch>
            <a:fillRect/>
          </a:stretch>
        </p:blipFill>
        <p:spPr bwMode="auto">
          <a:xfrm>
            <a:off x="6529053" y="980728"/>
            <a:ext cx="419211" cy="510159"/>
          </a:xfrm>
          <a:prstGeom prst="rect">
            <a:avLst/>
          </a:prstGeom>
          <a:noFill/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 cstate="print"/>
          <a:srcRect l="10631" t="22886" r="11998" b="46650"/>
          <a:stretch>
            <a:fillRect/>
          </a:stretch>
        </p:blipFill>
        <p:spPr bwMode="auto">
          <a:xfrm>
            <a:off x="0" y="1916832"/>
            <a:ext cx="9144000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 cstate="print"/>
          <a:srcRect l="42225" t="24820" r="28244" b="68536"/>
          <a:stretch>
            <a:fillRect/>
          </a:stretch>
        </p:blipFill>
        <p:spPr bwMode="auto">
          <a:xfrm>
            <a:off x="2771800" y="908720"/>
            <a:ext cx="3600400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 cstate="print"/>
          <a:srcRect l="31525" t="67551" r="18863" b="23590"/>
          <a:stretch>
            <a:fillRect/>
          </a:stretch>
        </p:blipFill>
        <p:spPr bwMode="auto">
          <a:xfrm>
            <a:off x="1691680" y="5013176"/>
            <a:ext cx="6048672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ângulo 13"/>
          <p:cNvSpPr/>
          <p:nvPr/>
        </p:nvSpPr>
        <p:spPr>
          <a:xfrm>
            <a:off x="0" y="6309320"/>
            <a:ext cx="9144000" cy="54868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cxnSp>
        <p:nvCxnSpPr>
          <p:cNvPr id="6" name="Conexão recta 5"/>
          <p:cNvCxnSpPr/>
          <p:nvPr/>
        </p:nvCxnSpPr>
        <p:spPr>
          <a:xfrm>
            <a:off x="216000" y="980728"/>
            <a:ext cx="8712000" cy="0"/>
          </a:xfrm>
          <a:prstGeom prst="line">
            <a:avLst/>
          </a:prstGeom>
          <a:ln w="19050">
            <a:solidFill>
              <a:srgbClr val="C0BB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Marcador de Posição de Conteúdo 8"/>
          <p:cNvSpPr>
            <a:spLocks noGrp="1"/>
          </p:cNvSpPr>
          <p:nvPr>
            <p:ph idx="1"/>
          </p:nvPr>
        </p:nvSpPr>
        <p:spPr>
          <a:xfrm>
            <a:off x="539552" y="1340768"/>
            <a:ext cx="3456384" cy="1296143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pt-PT" sz="4400" b="1" dirty="0" smtClean="0"/>
              <a:t>Vantagens</a:t>
            </a:r>
          </a:p>
        </p:txBody>
      </p:sp>
      <p:sp>
        <p:nvSpPr>
          <p:cNvPr id="10" name="Marcador de Posição de Conteúdo 8"/>
          <p:cNvSpPr txBox="1">
            <a:spLocks/>
          </p:cNvSpPr>
          <p:nvPr/>
        </p:nvSpPr>
        <p:spPr>
          <a:xfrm>
            <a:off x="1907704" y="2636912"/>
            <a:ext cx="7128792" cy="129614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pt-PT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Evita intermediários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pt-PT" sz="2600" dirty="0" smtClean="0"/>
              <a:t>Não dependemos de um único “grande” cliente</a:t>
            </a:r>
            <a:r>
              <a:rPr kumimoji="0" lang="pt-PT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</p:txBody>
      </p:sp>
      <p:pic>
        <p:nvPicPr>
          <p:cNvPr id="11" name="Imagem 10" descr="PhotoHandler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516216" y="116632"/>
            <a:ext cx="2311711" cy="813516"/>
          </a:xfrm>
          <a:prstGeom prst="rect">
            <a:avLst/>
          </a:prstGeom>
        </p:spPr>
      </p:pic>
      <p:sp>
        <p:nvSpPr>
          <p:cNvPr id="13" name="Marcador de Posição de Conteúdo 8"/>
          <p:cNvSpPr txBox="1">
            <a:spLocks/>
          </p:cNvSpPr>
          <p:nvPr/>
        </p:nvSpPr>
        <p:spPr>
          <a:xfrm>
            <a:off x="3131840" y="4437112"/>
            <a:ext cx="6192688" cy="1368151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pt-PT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Produtos</a:t>
            </a:r>
            <a:r>
              <a:rPr kumimoji="0" lang="pt-PT" sz="32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mais frescos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pt-PT" sz="3200" noProof="0" dirty="0" smtClean="0"/>
              <a:t>Entrega em casa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pt-PT" sz="3200" b="0" i="0" u="none" strike="noStrike" kern="1200" cap="none" spc="0" normalizeH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Conhece a origem dos produtos</a:t>
            </a:r>
            <a:endParaRPr kumimoji="0" lang="pt-PT" sz="3200" b="0" i="0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1" name="Picture 2" descr="Bem vindo"/>
          <p:cNvPicPr>
            <a:picLocks noChangeAspect="1" noChangeArrowheads="1"/>
          </p:cNvPicPr>
          <p:nvPr/>
        </p:nvPicPr>
        <p:blipFill>
          <a:blip r:embed="rId3" cstate="print"/>
          <a:srcRect r="85235"/>
          <a:stretch>
            <a:fillRect/>
          </a:stretch>
        </p:blipFill>
        <p:spPr bwMode="auto">
          <a:xfrm>
            <a:off x="1907704" y="2708920"/>
            <a:ext cx="251519" cy="306087"/>
          </a:xfrm>
          <a:prstGeom prst="rect">
            <a:avLst/>
          </a:prstGeom>
          <a:noFill/>
        </p:spPr>
      </p:pic>
      <p:pic>
        <p:nvPicPr>
          <p:cNvPr id="22" name="Picture 2" descr="Bem vindo"/>
          <p:cNvPicPr>
            <a:picLocks noChangeAspect="1" noChangeArrowheads="1"/>
          </p:cNvPicPr>
          <p:nvPr/>
        </p:nvPicPr>
        <p:blipFill>
          <a:blip r:embed="rId3" cstate="print"/>
          <a:srcRect r="85235"/>
          <a:stretch>
            <a:fillRect/>
          </a:stretch>
        </p:blipFill>
        <p:spPr bwMode="auto">
          <a:xfrm>
            <a:off x="1907704" y="3194921"/>
            <a:ext cx="251519" cy="306087"/>
          </a:xfrm>
          <a:prstGeom prst="rect">
            <a:avLst/>
          </a:prstGeom>
          <a:noFill/>
        </p:spPr>
      </p:pic>
      <p:pic>
        <p:nvPicPr>
          <p:cNvPr id="23" name="Picture 2" descr="Bem vindo"/>
          <p:cNvPicPr>
            <a:picLocks noChangeAspect="1" noChangeArrowheads="1"/>
          </p:cNvPicPr>
          <p:nvPr/>
        </p:nvPicPr>
        <p:blipFill>
          <a:blip r:embed="rId3" cstate="print"/>
          <a:srcRect r="85235"/>
          <a:stretch>
            <a:fillRect/>
          </a:stretch>
        </p:blipFill>
        <p:spPr bwMode="auto">
          <a:xfrm>
            <a:off x="3131840" y="4509120"/>
            <a:ext cx="251519" cy="306087"/>
          </a:xfrm>
          <a:prstGeom prst="rect">
            <a:avLst/>
          </a:prstGeom>
          <a:noFill/>
        </p:spPr>
      </p:pic>
      <p:pic>
        <p:nvPicPr>
          <p:cNvPr id="24" name="Picture 2" descr="Bem vindo"/>
          <p:cNvPicPr>
            <a:picLocks noChangeAspect="1" noChangeArrowheads="1"/>
          </p:cNvPicPr>
          <p:nvPr/>
        </p:nvPicPr>
        <p:blipFill>
          <a:blip r:embed="rId3" cstate="print"/>
          <a:srcRect r="85235"/>
          <a:stretch>
            <a:fillRect/>
          </a:stretch>
        </p:blipFill>
        <p:spPr bwMode="auto">
          <a:xfrm>
            <a:off x="3131840" y="4941168"/>
            <a:ext cx="251519" cy="306087"/>
          </a:xfrm>
          <a:prstGeom prst="rect">
            <a:avLst/>
          </a:prstGeom>
          <a:noFill/>
        </p:spPr>
      </p:pic>
      <p:pic>
        <p:nvPicPr>
          <p:cNvPr id="25" name="Picture 2" descr="Bem vindo"/>
          <p:cNvPicPr>
            <a:picLocks noChangeAspect="1" noChangeArrowheads="1"/>
          </p:cNvPicPr>
          <p:nvPr/>
        </p:nvPicPr>
        <p:blipFill>
          <a:blip r:embed="rId3" cstate="print"/>
          <a:srcRect r="85235"/>
          <a:stretch>
            <a:fillRect/>
          </a:stretch>
        </p:blipFill>
        <p:spPr bwMode="auto">
          <a:xfrm>
            <a:off x="3131840" y="5373216"/>
            <a:ext cx="251519" cy="306087"/>
          </a:xfrm>
          <a:prstGeom prst="rect">
            <a:avLst/>
          </a:prstGeom>
          <a:noFill/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/>
          <a:srcRect l="20081" t="66523" r="57476" b="28309"/>
          <a:stretch>
            <a:fillRect/>
          </a:stretch>
        </p:blipFill>
        <p:spPr bwMode="auto">
          <a:xfrm>
            <a:off x="179512" y="4941168"/>
            <a:ext cx="2736304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4" cstate="print"/>
          <a:srcRect l="20081" t="44288" r="66994" b="47591"/>
          <a:stretch>
            <a:fillRect/>
          </a:stretch>
        </p:blipFill>
        <p:spPr bwMode="auto">
          <a:xfrm>
            <a:off x="179512" y="2708920"/>
            <a:ext cx="1575792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 cstate="print"/>
          <a:srcRect l="15947" t="21410" r="64563" b="71946"/>
          <a:stretch>
            <a:fillRect/>
          </a:stretch>
        </p:blipFill>
        <p:spPr bwMode="auto">
          <a:xfrm>
            <a:off x="251520" y="260648"/>
            <a:ext cx="2376264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ângulo 13"/>
          <p:cNvSpPr/>
          <p:nvPr/>
        </p:nvSpPr>
        <p:spPr>
          <a:xfrm>
            <a:off x="0" y="6309320"/>
            <a:ext cx="9144000" cy="54868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cxnSp>
        <p:nvCxnSpPr>
          <p:cNvPr id="6" name="Conexão recta 5"/>
          <p:cNvCxnSpPr/>
          <p:nvPr/>
        </p:nvCxnSpPr>
        <p:spPr>
          <a:xfrm>
            <a:off x="216000" y="980728"/>
            <a:ext cx="8712000" cy="0"/>
          </a:xfrm>
          <a:prstGeom prst="line">
            <a:avLst/>
          </a:prstGeom>
          <a:ln w="19050">
            <a:solidFill>
              <a:srgbClr val="C0BB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ixaDeTexto 7"/>
          <p:cNvSpPr txBox="1"/>
          <p:nvPr/>
        </p:nvSpPr>
        <p:spPr>
          <a:xfrm>
            <a:off x="179512" y="116632"/>
            <a:ext cx="69847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5400" b="1" dirty="0" smtClean="0">
                <a:solidFill>
                  <a:srgbClr val="C0BB00"/>
                </a:solidFill>
                <a:latin typeface="Brain Flower" pitchFamily="2" charset="0"/>
              </a:rPr>
              <a:t>Cliente final - </a:t>
            </a:r>
            <a:r>
              <a:rPr lang="pt-PT" sz="5400" b="1" dirty="0" smtClean="0">
                <a:latin typeface="Brain Flower" pitchFamily="2" charset="0"/>
              </a:rPr>
              <a:t>cabazes</a:t>
            </a:r>
            <a:endParaRPr lang="pt-PT" sz="5400" b="1" dirty="0">
              <a:latin typeface="Brain Flower" pitchFamily="2" charset="0"/>
            </a:endParaRPr>
          </a:p>
        </p:txBody>
      </p:sp>
      <p:pic>
        <p:nvPicPr>
          <p:cNvPr id="11" name="Imagem 10" descr="PhotoHandler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516216" y="116632"/>
            <a:ext cx="2311711" cy="813516"/>
          </a:xfrm>
          <a:prstGeom prst="rect">
            <a:avLst/>
          </a:prstGeom>
        </p:spPr>
      </p:pic>
      <p:pic>
        <p:nvPicPr>
          <p:cNvPr id="18" name="Marcador de Posição de Conteúdo 17" descr="IH0A2653 - Cópia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115615" y="1412875"/>
            <a:ext cx="6788945" cy="4525963"/>
          </a:xfrm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 cstate="print"/>
          <a:srcRect l="20672" t="16980" r="39166" b="74899"/>
          <a:stretch>
            <a:fillRect/>
          </a:stretch>
        </p:blipFill>
        <p:spPr bwMode="auto">
          <a:xfrm>
            <a:off x="251520" y="116632"/>
            <a:ext cx="4896544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ângulo 13"/>
          <p:cNvSpPr/>
          <p:nvPr/>
        </p:nvSpPr>
        <p:spPr>
          <a:xfrm>
            <a:off x="0" y="6309320"/>
            <a:ext cx="9144000" cy="54868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cxnSp>
        <p:nvCxnSpPr>
          <p:cNvPr id="6" name="Conexão recta 5"/>
          <p:cNvCxnSpPr/>
          <p:nvPr/>
        </p:nvCxnSpPr>
        <p:spPr>
          <a:xfrm>
            <a:off x="216000" y="980728"/>
            <a:ext cx="8712000" cy="0"/>
          </a:xfrm>
          <a:prstGeom prst="line">
            <a:avLst/>
          </a:prstGeom>
          <a:ln w="19050">
            <a:solidFill>
              <a:srgbClr val="C0BB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ixaDeTexto 7"/>
          <p:cNvSpPr txBox="1"/>
          <p:nvPr/>
        </p:nvSpPr>
        <p:spPr>
          <a:xfrm>
            <a:off x="179512" y="116632"/>
            <a:ext cx="65527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5400" b="1" dirty="0" smtClean="0">
                <a:solidFill>
                  <a:srgbClr val="C0BB00"/>
                </a:solidFill>
                <a:latin typeface="Brain Flower" pitchFamily="2" charset="0"/>
              </a:rPr>
              <a:t>Cliente final - </a:t>
            </a:r>
            <a:r>
              <a:rPr lang="pt-PT" sz="5400" b="1" dirty="0" smtClean="0">
                <a:latin typeface="Brain Flower" pitchFamily="2" charset="0"/>
              </a:rPr>
              <a:t>cabazes</a:t>
            </a:r>
            <a:endParaRPr lang="pt-PT" sz="5400" b="1" dirty="0">
              <a:latin typeface="Brain Flower" pitchFamily="2" charset="0"/>
            </a:endParaRPr>
          </a:p>
        </p:txBody>
      </p:sp>
      <p:pic>
        <p:nvPicPr>
          <p:cNvPr id="11" name="Imagem 10" descr="PhotoHandler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516216" y="116632"/>
            <a:ext cx="2311711" cy="813516"/>
          </a:xfrm>
          <a:prstGeom prst="rect">
            <a:avLst/>
          </a:prstGeom>
        </p:spPr>
      </p:pic>
      <p:pic>
        <p:nvPicPr>
          <p:cNvPr id="10" name="Marcador de Posição de Conteúdo 9" descr="carro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475656" y="1340768"/>
            <a:ext cx="6208179" cy="4525963"/>
          </a:xfr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 l="20672" t="16980" r="39166" b="74899"/>
          <a:stretch>
            <a:fillRect/>
          </a:stretch>
        </p:blipFill>
        <p:spPr bwMode="auto">
          <a:xfrm>
            <a:off x="251520" y="116632"/>
            <a:ext cx="4896544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ângulo 13"/>
          <p:cNvSpPr/>
          <p:nvPr/>
        </p:nvSpPr>
        <p:spPr>
          <a:xfrm>
            <a:off x="0" y="6309320"/>
            <a:ext cx="9144000" cy="54868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cxnSp>
        <p:nvCxnSpPr>
          <p:cNvPr id="6" name="Conexão recta 5"/>
          <p:cNvCxnSpPr/>
          <p:nvPr/>
        </p:nvCxnSpPr>
        <p:spPr>
          <a:xfrm>
            <a:off x="216000" y="980728"/>
            <a:ext cx="8712000" cy="0"/>
          </a:xfrm>
          <a:prstGeom prst="line">
            <a:avLst/>
          </a:prstGeom>
          <a:ln w="19050">
            <a:solidFill>
              <a:srgbClr val="C0BB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ixaDeTexto 7"/>
          <p:cNvSpPr txBox="1"/>
          <p:nvPr/>
        </p:nvSpPr>
        <p:spPr>
          <a:xfrm>
            <a:off x="179512" y="116632"/>
            <a:ext cx="65527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5400" b="1" dirty="0" smtClean="0">
                <a:solidFill>
                  <a:srgbClr val="C0BB00"/>
                </a:solidFill>
                <a:latin typeface="Brain Flower" pitchFamily="2" charset="0"/>
              </a:rPr>
              <a:t>Cliente final - </a:t>
            </a:r>
            <a:r>
              <a:rPr lang="pt-PT" sz="5400" b="1" dirty="0" smtClean="0">
                <a:latin typeface="Brain Flower" pitchFamily="2" charset="0"/>
              </a:rPr>
              <a:t>mercados</a:t>
            </a:r>
            <a:endParaRPr lang="pt-PT" sz="5400" b="1" dirty="0">
              <a:latin typeface="Brain Flower" pitchFamily="2" charset="0"/>
            </a:endParaRPr>
          </a:p>
        </p:txBody>
      </p:sp>
      <p:pic>
        <p:nvPicPr>
          <p:cNvPr id="11" name="Imagem 10" descr="PhotoHandler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516216" y="116632"/>
            <a:ext cx="2311711" cy="813516"/>
          </a:xfrm>
          <a:prstGeom prst="rect">
            <a:avLst/>
          </a:prstGeom>
        </p:spPr>
      </p:pic>
      <p:pic>
        <p:nvPicPr>
          <p:cNvPr id="12" name="Marcador de Posição de Conteúdo 11" descr="mercado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554691" y="1268760"/>
            <a:ext cx="6034617" cy="4525963"/>
          </a:xfr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 cstate="print"/>
          <a:srcRect l="20672" t="18457" r="37394" b="74899"/>
          <a:stretch>
            <a:fillRect/>
          </a:stretch>
        </p:blipFill>
        <p:spPr bwMode="auto">
          <a:xfrm>
            <a:off x="251520" y="260648"/>
            <a:ext cx="5112568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490</TotalTime>
  <Words>71</Words>
  <Application>Microsoft Office PowerPoint</Application>
  <PresentationFormat>Apresentação no Ecrã (4:3)</PresentationFormat>
  <Paragraphs>20</Paragraphs>
  <Slides>28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dos diapositivos</vt:lpstr>
      </vt:variant>
      <vt:variant>
        <vt:i4>28</vt:i4>
      </vt:variant>
    </vt:vector>
  </HeadingPairs>
  <TitlesOfParts>
    <vt:vector size="29" baseType="lpstr">
      <vt:lpstr>Tema do Office</vt:lpstr>
      <vt:lpstr>Agricultura biológica</vt:lpstr>
      <vt:lpstr>Diapositivo 2</vt:lpstr>
      <vt:lpstr>Diapositivo 3</vt:lpstr>
      <vt:lpstr>Diapositivo 4</vt:lpstr>
      <vt:lpstr>Diapositivo 5</vt:lpstr>
      <vt:lpstr>Diapositivo 6</vt:lpstr>
      <vt:lpstr>Diapositivo 7</vt:lpstr>
      <vt:lpstr>Diapositivo 8</vt:lpstr>
      <vt:lpstr>Diapositivo 9</vt:lpstr>
      <vt:lpstr>Diapositivo 10</vt:lpstr>
      <vt:lpstr>Diapositivo 11</vt:lpstr>
      <vt:lpstr>Diapositivo 12</vt:lpstr>
      <vt:lpstr>Diapositivo 13</vt:lpstr>
      <vt:lpstr>Diapositivo 14</vt:lpstr>
      <vt:lpstr>Diapositivo 15</vt:lpstr>
      <vt:lpstr>Diapositivo 16</vt:lpstr>
      <vt:lpstr>Diapositivo 17</vt:lpstr>
      <vt:lpstr>Diapositivo 18</vt:lpstr>
      <vt:lpstr>Diapositivo 19</vt:lpstr>
      <vt:lpstr>Diapositivo 20</vt:lpstr>
      <vt:lpstr>Diapositivo 21</vt:lpstr>
      <vt:lpstr>Diapositivo 22</vt:lpstr>
      <vt:lpstr>Diapositivo 23</vt:lpstr>
      <vt:lpstr>Diapositivo 24</vt:lpstr>
      <vt:lpstr>Diapositivo 25</vt:lpstr>
      <vt:lpstr>Diapositivo 26</vt:lpstr>
      <vt:lpstr>Diapositivo 27</vt:lpstr>
      <vt:lpstr>Diapositivo 28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Agricultura biológica</dc:title>
  <dc:creator>Luisa</dc:creator>
  <cp:lastModifiedBy>Luisa</cp:lastModifiedBy>
  <cp:revision>25</cp:revision>
  <dcterms:created xsi:type="dcterms:W3CDTF">2014-08-30T20:16:38Z</dcterms:created>
  <dcterms:modified xsi:type="dcterms:W3CDTF">2014-09-01T11:25:56Z</dcterms:modified>
</cp:coreProperties>
</file>